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Maths Parent Forum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5</a:t>
            </a:r>
            <a:r>
              <a:rPr lang="en-GB" baseline="30000" dirty="0" smtClean="0"/>
              <a:t>th</a:t>
            </a:r>
            <a:r>
              <a:rPr lang="en-GB" dirty="0" smtClean="0"/>
              <a:t> December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73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Rose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3883"/>
            <a:ext cx="4493182" cy="3880773"/>
          </a:xfrm>
        </p:spPr>
        <p:txBody>
          <a:bodyPr>
            <a:noAutofit/>
          </a:bodyPr>
          <a:lstStyle/>
          <a:p>
            <a:r>
              <a:rPr lang="en-GB" sz="2400" dirty="0" smtClean="0"/>
              <a:t>From September, the </a:t>
            </a:r>
            <a:r>
              <a:rPr lang="en-GB" sz="2400" dirty="0"/>
              <a:t>whole school </a:t>
            </a:r>
            <a:r>
              <a:rPr lang="en-GB" sz="2400" dirty="0" smtClean="0"/>
              <a:t>has started using White Rose maths</a:t>
            </a:r>
          </a:p>
          <a:p>
            <a:r>
              <a:rPr lang="en-GB" sz="2400" dirty="0" smtClean="0"/>
              <a:t>This is a highly used scheme, which is used all across the UK </a:t>
            </a:r>
          </a:p>
          <a:p>
            <a:r>
              <a:rPr lang="en-GB" sz="2400" dirty="0" smtClean="0"/>
              <a:t>The school will now use White Rose books as well as their maths booklets</a:t>
            </a:r>
          </a:p>
          <a:p>
            <a:pPr marL="0" indent="0">
              <a:buNone/>
            </a:pPr>
            <a:endParaRPr lang="en-GB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27" y="2997876"/>
            <a:ext cx="2834641" cy="8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4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5621" y="598416"/>
            <a:ext cx="634538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Why use 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</a:rPr>
              <a:t>White Rose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Improve reasoning and understanding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Children </a:t>
            </a:r>
            <a:r>
              <a:rPr lang="en-GB" dirty="0"/>
              <a:t>will be given a range of questions that are put </a:t>
            </a:r>
            <a:r>
              <a:rPr lang="en-GB" dirty="0" smtClean="0"/>
              <a:t>into different </a:t>
            </a:r>
            <a:r>
              <a:rPr lang="en-GB" dirty="0"/>
              <a:t>contexts to stretch their </a:t>
            </a:r>
            <a:r>
              <a:rPr lang="en-GB" dirty="0" smtClean="0"/>
              <a:t>understanding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Concrete </a:t>
            </a:r>
            <a:r>
              <a:rPr lang="en-GB" dirty="0"/>
              <a:t>and pictorial learning resources </a:t>
            </a: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Daily </a:t>
            </a:r>
            <a:r>
              <a:rPr lang="en-GB" dirty="0"/>
              <a:t>recaps on previous </a:t>
            </a:r>
            <a:r>
              <a:rPr lang="en-GB" dirty="0" smtClean="0"/>
              <a:t>learning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Clear </a:t>
            </a:r>
            <a:r>
              <a:rPr lang="en-GB" dirty="0"/>
              <a:t>progression of skills across year groups.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Increased emphasis on mental maths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032" y="4102329"/>
            <a:ext cx="3250207" cy="2296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005" y="1908295"/>
            <a:ext cx="2918105" cy="18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2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705946" cy="1320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Progression of skills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1524" y="296070"/>
            <a:ext cx="4525169" cy="303608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965171" y="3517174"/>
            <a:ext cx="4918825" cy="3066507"/>
            <a:chOff x="2181350" y="3225338"/>
            <a:chExt cx="5106601" cy="35513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833" y="3863755"/>
              <a:ext cx="2539118" cy="2526359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181350" y="3225338"/>
              <a:ext cx="2029248" cy="3551309"/>
              <a:chOff x="2181350" y="3225338"/>
              <a:chExt cx="2029248" cy="355130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1350" y="3626852"/>
                <a:ext cx="2029248" cy="314979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1350" y="3225338"/>
                <a:ext cx="2029248" cy="401514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8833" y="3422037"/>
              <a:ext cx="2539118" cy="44171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7334" y="1944779"/>
            <a:ext cx="27598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Children will follow a sequence of lessons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Each Skill is broken down and then built back up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Once children have learnt the skill, we will then frequently recap the learning.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End of block assessment to check understanding </a:t>
            </a:r>
          </a:p>
        </p:txBody>
      </p:sp>
    </p:spTree>
    <p:extLst>
      <p:ext uri="{BB962C8B-B14F-4D97-AF65-F5344CB8AC3E}">
        <p14:creationId xmlns:p14="http://schemas.microsoft.com/office/powerpoint/2010/main" val="274301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00" y="59198"/>
            <a:ext cx="8596668" cy="1320800"/>
          </a:xfrm>
        </p:spPr>
        <p:txBody>
          <a:bodyPr/>
          <a:lstStyle/>
          <a:p>
            <a:r>
              <a:rPr lang="en-GB" dirty="0" smtClean="0"/>
              <a:t>How can you use </a:t>
            </a:r>
            <a:r>
              <a:rPr lang="en-GB" dirty="0" err="1" smtClean="0"/>
              <a:t>Whiterose</a:t>
            </a:r>
            <a:r>
              <a:rPr lang="en-GB" dirty="0" smtClean="0"/>
              <a:t> at home?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9231" y="948690"/>
            <a:ext cx="51945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areas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Advice and guidance</a:t>
            </a:r>
          </a:p>
          <a:p>
            <a:r>
              <a:rPr lang="en-GB" dirty="0" smtClean="0"/>
              <a:t>Outlines the scheme </a:t>
            </a:r>
          </a:p>
          <a:p>
            <a:r>
              <a:rPr lang="en-GB" dirty="0" smtClean="0"/>
              <a:t>Small steps</a:t>
            </a:r>
          </a:p>
          <a:p>
            <a:r>
              <a:rPr lang="en-GB" dirty="0" smtClean="0"/>
              <a:t>Online learning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Home learning</a:t>
            </a:r>
          </a:p>
          <a:p>
            <a:r>
              <a:rPr lang="en-GB" dirty="0" smtClean="0"/>
              <a:t>Outlines the blocks for </a:t>
            </a:r>
          </a:p>
          <a:p>
            <a:r>
              <a:rPr lang="en-GB" dirty="0"/>
              <a:t>t</a:t>
            </a:r>
            <a:r>
              <a:rPr lang="en-GB" dirty="0" smtClean="0"/>
              <a:t>he year, click on a block</a:t>
            </a:r>
          </a:p>
          <a:p>
            <a:r>
              <a:rPr lang="en-GB" dirty="0"/>
              <a:t>t</a:t>
            </a:r>
            <a:r>
              <a:rPr lang="en-GB" dirty="0" smtClean="0"/>
              <a:t>o get parent video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Free downloads</a:t>
            </a:r>
          </a:p>
          <a:p>
            <a:r>
              <a:rPr lang="en-GB" dirty="0" smtClean="0"/>
              <a:t>Workbooks to support and </a:t>
            </a:r>
          </a:p>
          <a:p>
            <a:r>
              <a:rPr lang="en-GB" dirty="0"/>
              <a:t>c</a:t>
            </a:r>
            <a:r>
              <a:rPr lang="en-GB" dirty="0" smtClean="0"/>
              <a:t>onsolidate learning in</a:t>
            </a:r>
          </a:p>
          <a:p>
            <a:r>
              <a:rPr lang="en-GB" dirty="0"/>
              <a:t>s</a:t>
            </a:r>
            <a:r>
              <a:rPr lang="en-GB" dirty="0" smtClean="0"/>
              <a:t>chool.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206" y="2597090"/>
            <a:ext cx="3055409" cy="2153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323" y="5070983"/>
            <a:ext cx="899455" cy="1283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245" y="5051373"/>
            <a:ext cx="912212" cy="1292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457" y="5051373"/>
            <a:ext cx="888594" cy="12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015" y="729032"/>
            <a:ext cx="2446013" cy="1648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121543" y="1526916"/>
            <a:ext cx="1982472" cy="1085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2635" y="338093"/>
            <a:ext cx="1042506" cy="1188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46708" y="1640440"/>
            <a:ext cx="17931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Free App</a:t>
            </a:r>
          </a:p>
          <a:p>
            <a:r>
              <a:rPr lang="en-GB" sz="1400" dirty="0" smtClean="0"/>
              <a:t>Support for all four operations and </a:t>
            </a:r>
            <a:r>
              <a:rPr lang="en-GB" sz="1400" dirty="0" err="1" smtClean="0"/>
              <a:t>subitising</a:t>
            </a:r>
            <a:endParaRPr lang="en-GB" sz="1400" dirty="0" smtClean="0"/>
          </a:p>
          <a:p>
            <a:endParaRPr lang="en-GB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0486" y="2976255"/>
            <a:ext cx="1691880" cy="135837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5905056" y="3312435"/>
            <a:ext cx="814839" cy="3430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235439" y="5611163"/>
            <a:ext cx="10308" cy="625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xplosion 2 18"/>
          <p:cNvSpPr/>
          <p:nvPr/>
        </p:nvSpPr>
        <p:spPr>
          <a:xfrm>
            <a:off x="6325974" y="3840480"/>
            <a:ext cx="5519313" cy="3017520"/>
          </a:xfrm>
          <a:prstGeom prst="irregularSeal2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001746" y="5532274"/>
            <a:ext cx="3719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https://</a:t>
            </a:r>
            <a:r>
              <a:rPr lang="en-GB" b="1" dirty="0" smtClean="0"/>
              <a:t>whiteroseeducation.com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25487" y="4717386"/>
            <a:ext cx="2416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this can be accessed via the following 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60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" y="332509"/>
            <a:ext cx="8785097" cy="1408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91" y="1458493"/>
            <a:ext cx="5553937" cy="2627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648" y="4553656"/>
            <a:ext cx="4401693" cy="1316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196" y="130849"/>
            <a:ext cx="2334970" cy="4950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1341" y="5212081"/>
            <a:ext cx="3566469" cy="7742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84016" y="6275433"/>
            <a:ext cx="3719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https://</a:t>
            </a:r>
            <a:r>
              <a:rPr lang="en-GB" b="1" dirty="0" smtClean="0"/>
              <a:t>whiteroseeducation.com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726628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214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3</vt:lpstr>
      <vt:lpstr>Facet</vt:lpstr>
      <vt:lpstr>Maths Parent Forum</vt:lpstr>
      <vt:lpstr>White Rose</vt:lpstr>
      <vt:lpstr>PowerPoint Presentation</vt:lpstr>
      <vt:lpstr>Progression of skills   </vt:lpstr>
      <vt:lpstr>How can you use Whiterose at home?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Parent Forum</dc:title>
  <dc:creator>Meghan Tamsett</dc:creator>
  <cp:lastModifiedBy>Libby Searle</cp:lastModifiedBy>
  <cp:revision>15</cp:revision>
  <dcterms:created xsi:type="dcterms:W3CDTF">2023-11-20T09:09:55Z</dcterms:created>
  <dcterms:modified xsi:type="dcterms:W3CDTF">2023-12-05T13:28:20Z</dcterms:modified>
</cp:coreProperties>
</file>