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7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8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6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4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4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8F54-6F39-4E54-9DA7-9ABEF0C33EC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7335-E4A6-4CA3-9B4E-EA1FD7A18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68"/>
            <a:ext cx="12198525" cy="68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5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8269" cy="68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58" y="384896"/>
            <a:ext cx="8064208" cy="6248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7" y="1581582"/>
            <a:ext cx="3424031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6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9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Tickle</dc:creator>
  <cp:lastModifiedBy>Dave Tickle</cp:lastModifiedBy>
  <cp:revision>3</cp:revision>
  <dcterms:created xsi:type="dcterms:W3CDTF">2024-01-09T13:18:25Z</dcterms:created>
  <dcterms:modified xsi:type="dcterms:W3CDTF">2024-01-09T14:19:47Z</dcterms:modified>
</cp:coreProperties>
</file>